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60" r:id="rId5"/>
    <p:sldId id="261" r:id="rId6"/>
    <p:sldId id="262" r:id="rId7"/>
    <p:sldId id="267" r:id="rId8"/>
    <p:sldId id="268" r:id="rId9"/>
    <p:sldId id="269" r:id="rId10"/>
    <p:sldId id="272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8CD25-72C0-4E49-A472-1C7634056D8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B70097-E83A-4020-AFEE-82CA1C0ED106}">
      <dgm:prSet phldrT="[Text]" custT="1"/>
      <dgm:spPr/>
      <dgm:t>
        <a:bodyPr/>
        <a:lstStyle/>
        <a:p>
          <a:r>
            <a:rPr lang="en-US" sz="1800" b="1" dirty="0" smtClean="0"/>
            <a:t>PROBLEM BEHAVIOR OCCURS</a:t>
          </a:r>
          <a:endParaRPr lang="en-US" sz="1800" b="1" dirty="0"/>
        </a:p>
      </dgm:t>
    </dgm:pt>
    <dgm:pt modelId="{7A5695DD-1939-4069-A94B-604E49D382D3}" type="parTrans" cxnId="{C9AEB666-0263-4AA7-9090-352360336ADF}">
      <dgm:prSet/>
      <dgm:spPr/>
      <dgm:t>
        <a:bodyPr/>
        <a:lstStyle/>
        <a:p>
          <a:endParaRPr lang="en-US"/>
        </a:p>
      </dgm:t>
    </dgm:pt>
    <dgm:pt modelId="{5C04DE36-097E-484E-9D0C-5045AAFDC29E}" type="sibTrans" cxnId="{C9AEB666-0263-4AA7-9090-352360336ADF}">
      <dgm:prSet/>
      <dgm:spPr/>
      <dgm:t>
        <a:bodyPr/>
        <a:lstStyle/>
        <a:p>
          <a:endParaRPr lang="en-US"/>
        </a:p>
      </dgm:t>
    </dgm:pt>
    <dgm:pt modelId="{53AA78B5-F080-42F7-AE73-B72EEFF7DFE3}">
      <dgm:prSet phldrT="[Text]" custT="1"/>
      <dgm:spPr/>
      <dgm:t>
        <a:bodyPr/>
        <a:lstStyle/>
        <a:p>
          <a:r>
            <a:rPr lang="en-US" sz="1400" dirty="0" smtClean="0"/>
            <a:t>Supervisor defines problem and gives the student a direction, a correction, and/or consequence.</a:t>
          </a:r>
          <a:endParaRPr lang="en-US" sz="1400" dirty="0"/>
        </a:p>
      </dgm:t>
    </dgm:pt>
    <dgm:pt modelId="{68145D9D-40BA-45E3-9E8F-1EED1BA9B7FD}" type="parTrans" cxnId="{E727C245-164D-412E-B4AD-73248AE72550}">
      <dgm:prSet/>
      <dgm:spPr/>
      <dgm:t>
        <a:bodyPr/>
        <a:lstStyle/>
        <a:p>
          <a:endParaRPr lang="en-US"/>
        </a:p>
      </dgm:t>
    </dgm:pt>
    <dgm:pt modelId="{0262CE69-285B-49B9-B2DF-A3C161683998}" type="sibTrans" cxnId="{E727C245-164D-412E-B4AD-73248AE72550}">
      <dgm:prSet/>
      <dgm:spPr/>
      <dgm:t>
        <a:bodyPr/>
        <a:lstStyle/>
        <a:p>
          <a:endParaRPr lang="en-US"/>
        </a:p>
      </dgm:t>
    </dgm:pt>
    <dgm:pt modelId="{25DF0C7E-7585-406E-A0BD-B92752DF11CD}">
      <dgm:prSet phldrT="[Text]" custT="1"/>
      <dgm:spPr/>
      <dgm:t>
        <a:bodyPr/>
        <a:lstStyle/>
        <a:p>
          <a:r>
            <a:rPr lang="en-US" sz="1400" dirty="0" smtClean="0"/>
            <a:t>Student is Compliant</a:t>
          </a:r>
          <a:endParaRPr lang="en-US" sz="1400" dirty="0"/>
        </a:p>
      </dgm:t>
    </dgm:pt>
    <dgm:pt modelId="{26F2BF3A-D123-4022-A152-1319F73130AD}" type="parTrans" cxnId="{9AFE6C3C-84B8-4A27-9D6D-9B12DA398E0B}">
      <dgm:prSet/>
      <dgm:spPr/>
      <dgm:t>
        <a:bodyPr/>
        <a:lstStyle/>
        <a:p>
          <a:endParaRPr lang="en-US"/>
        </a:p>
      </dgm:t>
    </dgm:pt>
    <dgm:pt modelId="{DBC5A1E1-3F47-4FDE-82E5-1E17B22300E2}" type="sibTrans" cxnId="{9AFE6C3C-84B8-4A27-9D6D-9B12DA398E0B}">
      <dgm:prSet/>
      <dgm:spPr/>
      <dgm:t>
        <a:bodyPr/>
        <a:lstStyle/>
        <a:p>
          <a:endParaRPr lang="en-US"/>
        </a:p>
      </dgm:t>
    </dgm:pt>
    <dgm:pt modelId="{94E83C58-3B59-4D47-9ED1-5A72337EB60C}">
      <dgm:prSet phldrT="[Text]"/>
      <dgm:spPr/>
      <dgm:t>
        <a:bodyPr/>
        <a:lstStyle/>
        <a:p>
          <a:r>
            <a:rPr lang="en-US" dirty="0" smtClean="0"/>
            <a:t>Supervisor acknowledges cooperation (thanks or praise).</a:t>
          </a:r>
          <a:endParaRPr lang="en-US" dirty="0"/>
        </a:p>
      </dgm:t>
    </dgm:pt>
    <dgm:pt modelId="{DC33F4BB-E308-485B-BCAA-B8B43481E365}" type="parTrans" cxnId="{50181CA1-3283-40EB-AD6A-35732DEE2E59}">
      <dgm:prSet/>
      <dgm:spPr/>
      <dgm:t>
        <a:bodyPr/>
        <a:lstStyle/>
        <a:p>
          <a:endParaRPr lang="en-US"/>
        </a:p>
      </dgm:t>
    </dgm:pt>
    <dgm:pt modelId="{135E639C-0B9E-4CB9-A319-7E5A10814380}" type="sibTrans" cxnId="{50181CA1-3283-40EB-AD6A-35732DEE2E59}">
      <dgm:prSet/>
      <dgm:spPr/>
      <dgm:t>
        <a:bodyPr/>
        <a:lstStyle/>
        <a:p>
          <a:endParaRPr lang="en-US"/>
        </a:p>
      </dgm:t>
    </dgm:pt>
    <dgm:pt modelId="{7C464416-85F0-42A4-A9E8-77E6FF36A01C}">
      <dgm:prSet phldrT="[Text]" custT="1"/>
      <dgm:spPr/>
      <dgm:t>
        <a:bodyPr/>
        <a:lstStyle/>
        <a:p>
          <a:r>
            <a:rPr lang="en-US" sz="1400" dirty="0" smtClean="0"/>
            <a:t>Student is Noncompliant</a:t>
          </a:r>
          <a:endParaRPr lang="en-US" sz="1400" dirty="0"/>
        </a:p>
      </dgm:t>
    </dgm:pt>
    <dgm:pt modelId="{A8846A96-F65E-4A1B-8EDF-448497B99546}" type="parTrans" cxnId="{EE29AC67-D80A-41B1-9DB4-554C5EEA17AE}">
      <dgm:prSet/>
      <dgm:spPr/>
      <dgm:t>
        <a:bodyPr/>
        <a:lstStyle/>
        <a:p>
          <a:endParaRPr lang="en-US"/>
        </a:p>
      </dgm:t>
    </dgm:pt>
    <dgm:pt modelId="{32B1BA7B-8E01-4F46-8086-569DBD9FDD95}" type="sibTrans" cxnId="{EE29AC67-D80A-41B1-9DB4-554C5EEA17AE}">
      <dgm:prSet/>
      <dgm:spPr/>
      <dgm:t>
        <a:bodyPr/>
        <a:lstStyle/>
        <a:p>
          <a:endParaRPr lang="en-US"/>
        </a:p>
      </dgm:t>
    </dgm:pt>
    <dgm:pt modelId="{4693443A-F7F2-420B-96BE-1E541A01BD07}">
      <dgm:prSet phldrT="[Text]"/>
      <dgm:spPr/>
      <dgm:t>
        <a:bodyPr/>
        <a:lstStyle/>
        <a:p>
          <a:r>
            <a:rPr lang="en-US" dirty="0" smtClean="0"/>
            <a:t>Supervisor redirects and gives student choices for compliance. </a:t>
          </a:r>
          <a:endParaRPr lang="en-US" dirty="0"/>
        </a:p>
      </dgm:t>
    </dgm:pt>
    <dgm:pt modelId="{86BA8F65-7666-4A4A-99EC-05B30A34FB5B}" type="parTrans" cxnId="{5BB14815-E867-4491-9F58-77D155AD527F}">
      <dgm:prSet/>
      <dgm:spPr/>
      <dgm:t>
        <a:bodyPr/>
        <a:lstStyle/>
        <a:p>
          <a:endParaRPr lang="en-US"/>
        </a:p>
      </dgm:t>
    </dgm:pt>
    <dgm:pt modelId="{F27167AD-BA31-4894-97AD-ED00481E4716}" type="sibTrans" cxnId="{5BB14815-E867-4491-9F58-77D155AD527F}">
      <dgm:prSet/>
      <dgm:spPr/>
      <dgm:t>
        <a:bodyPr/>
        <a:lstStyle/>
        <a:p>
          <a:endParaRPr lang="en-US"/>
        </a:p>
      </dgm:t>
    </dgm:pt>
    <dgm:pt modelId="{98AFE844-82E1-4533-AD7D-86F6CE9D024E}" type="pres">
      <dgm:prSet presAssocID="{13B8CD25-72C0-4E49-A472-1C7634056D86}" presName="Name0" presStyleCnt="0">
        <dgm:presLayoutVars>
          <dgm:dir/>
          <dgm:animLvl val="lvl"/>
          <dgm:resizeHandles val="exact"/>
        </dgm:presLayoutVars>
      </dgm:prSet>
      <dgm:spPr/>
    </dgm:pt>
    <dgm:pt modelId="{7AB72BE8-7141-449A-8315-28D7495743B0}" type="pres">
      <dgm:prSet presAssocID="{7C464416-85F0-42A4-A9E8-77E6FF36A01C}" presName="boxAndChildren" presStyleCnt="0"/>
      <dgm:spPr/>
    </dgm:pt>
    <dgm:pt modelId="{2E74CE89-E550-4DE2-9782-CB28B93B41F9}" type="pres">
      <dgm:prSet presAssocID="{7C464416-85F0-42A4-A9E8-77E6FF36A01C}" presName="parentTextBox" presStyleLbl="node1" presStyleIdx="0" presStyleCnt="4"/>
      <dgm:spPr/>
      <dgm:t>
        <a:bodyPr/>
        <a:lstStyle/>
        <a:p>
          <a:endParaRPr lang="en-US"/>
        </a:p>
      </dgm:t>
    </dgm:pt>
    <dgm:pt modelId="{BD31852D-B5E3-4BC2-93B1-06C145AED455}" type="pres">
      <dgm:prSet presAssocID="{7C464416-85F0-42A4-A9E8-77E6FF36A01C}" presName="entireBox" presStyleLbl="node1" presStyleIdx="0" presStyleCnt="4"/>
      <dgm:spPr/>
      <dgm:t>
        <a:bodyPr/>
        <a:lstStyle/>
        <a:p>
          <a:endParaRPr lang="en-US"/>
        </a:p>
      </dgm:t>
    </dgm:pt>
    <dgm:pt modelId="{BC35D895-A0ED-45EC-9D7F-CB5B25B8C328}" type="pres">
      <dgm:prSet presAssocID="{7C464416-85F0-42A4-A9E8-77E6FF36A01C}" presName="descendantBox" presStyleCnt="0"/>
      <dgm:spPr/>
    </dgm:pt>
    <dgm:pt modelId="{80DC71F4-F912-4FD5-9A73-2BF929B00A6F}" type="pres">
      <dgm:prSet presAssocID="{4693443A-F7F2-420B-96BE-1E541A01BD07}" presName="childTextBox" presStyleLbl="fgAccFollowNode1" presStyleIdx="0" presStyleCnt="2">
        <dgm:presLayoutVars>
          <dgm:bulletEnabled val="1"/>
        </dgm:presLayoutVars>
      </dgm:prSet>
      <dgm:spPr/>
    </dgm:pt>
    <dgm:pt modelId="{C8CDAF8F-EAA6-4CAE-B8BB-889B714517E3}" type="pres">
      <dgm:prSet presAssocID="{DBC5A1E1-3F47-4FDE-82E5-1E17B22300E2}" presName="sp" presStyleCnt="0"/>
      <dgm:spPr/>
    </dgm:pt>
    <dgm:pt modelId="{67D04F38-E096-4FA0-A46C-CE4ED17C423C}" type="pres">
      <dgm:prSet presAssocID="{25DF0C7E-7585-406E-A0BD-B92752DF11CD}" presName="arrowAndChildren" presStyleCnt="0"/>
      <dgm:spPr/>
    </dgm:pt>
    <dgm:pt modelId="{616F1A09-D066-4A94-9B44-7C0719D365CA}" type="pres">
      <dgm:prSet presAssocID="{25DF0C7E-7585-406E-A0BD-B92752DF11CD}" presName="parentTextArrow" presStyleLbl="node1" presStyleIdx="0" presStyleCnt="4"/>
      <dgm:spPr/>
    </dgm:pt>
    <dgm:pt modelId="{45FD0183-2BB7-4ED2-9DE0-00480E0BDD26}" type="pres">
      <dgm:prSet presAssocID="{25DF0C7E-7585-406E-A0BD-B92752DF11CD}" presName="arrow" presStyleLbl="node1" presStyleIdx="1" presStyleCnt="4"/>
      <dgm:spPr/>
    </dgm:pt>
    <dgm:pt modelId="{7353A45E-D46E-4CE5-9B3E-343B647989A8}" type="pres">
      <dgm:prSet presAssocID="{25DF0C7E-7585-406E-A0BD-B92752DF11CD}" presName="descendantArrow" presStyleCnt="0"/>
      <dgm:spPr/>
    </dgm:pt>
    <dgm:pt modelId="{ACEEBCE7-23C8-4313-9B17-5F561BCAA246}" type="pres">
      <dgm:prSet presAssocID="{94E83C58-3B59-4D47-9ED1-5A72337EB60C}" presName="childTextArrow" presStyleLbl="fgAccFollowNode1" presStyleIdx="1" presStyleCnt="2">
        <dgm:presLayoutVars>
          <dgm:bulletEnabled val="1"/>
        </dgm:presLayoutVars>
      </dgm:prSet>
      <dgm:spPr/>
    </dgm:pt>
    <dgm:pt modelId="{C22511C2-DF00-499E-9220-7BA8BDDBE7E1}" type="pres">
      <dgm:prSet presAssocID="{0262CE69-285B-49B9-B2DF-A3C161683998}" presName="sp" presStyleCnt="0"/>
      <dgm:spPr/>
    </dgm:pt>
    <dgm:pt modelId="{0CF9A6AF-E1F2-4A99-8DEB-7C5A48E9299D}" type="pres">
      <dgm:prSet presAssocID="{53AA78B5-F080-42F7-AE73-B72EEFF7DFE3}" presName="arrowAndChildren" presStyleCnt="0"/>
      <dgm:spPr/>
    </dgm:pt>
    <dgm:pt modelId="{350F5E46-6BDF-448A-8C02-5E2A64F1C674}" type="pres">
      <dgm:prSet presAssocID="{53AA78B5-F080-42F7-AE73-B72EEFF7DFE3}" presName="parentTextArrow" presStyleLbl="node1" presStyleIdx="2" presStyleCnt="4"/>
      <dgm:spPr/>
    </dgm:pt>
    <dgm:pt modelId="{126DC921-70B0-4F1F-AC81-7E166CDB4B05}" type="pres">
      <dgm:prSet presAssocID="{5C04DE36-097E-484E-9D0C-5045AAFDC29E}" presName="sp" presStyleCnt="0"/>
      <dgm:spPr/>
    </dgm:pt>
    <dgm:pt modelId="{E3E0B847-EAE3-42DA-A228-BEE84585EDA0}" type="pres">
      <dgm:prSet presAssocID="{54B70097-E83A-4020-AFEE-82CA1C0ED106}" presName="arrowAndChildren" presStyleCnt="0"/>
      <dgm:spPr/>
    </dgm:pt>
    <dgm:pt modelId="{D3957337-18AA-4029-9C10-860475056AAD}" type="pres">
      <dgm:prSet presAssocID="{54B70097-E83A-4020-AFEE-82CA1C0ED106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AEA7062-2780-4B02-A6BE-993A3D8E4AB0}" type="presOf" srcId="{4693443A-F7F2-420B-96BE-1E541A01BD07}" destId="{80DC71F4-F912-4FD5-9A73-2BF929B00A6F}" srcOrd="0" destOrd="0" presId="urn:microsoft.com/office/officeart/2005/8/layout/process4"/>
    <dgm:cxn modelId="{4BB0F73F-559B-4CC1-BA7D-7F8680F03890}" type="presOf" srcId="{13B8CD25-72C0-4E49-A472-1C7634056D86}" destId="{98AFE844-82E1-4533-AD7D-86F6CE9D024E}" srcOrd="0" destOrd="0" presId="urn:microsoft.com/office/officeart/2005/8/layout/process4"/>
    <dgm:cxn modelId="{C9AEB666-0263-4AA7-9090-352360336ADF}" srcId="{13B8CD25-72C0-4E49-A472-1C7634056D86}" destId="{54B70097-E83A-4020-AFEE-82CA1C0ED106}" srcOrd="0" destOrd="0" parTransId="{7A5695DD-1939-4069-A94B-604E49D382D3}" sibTransId="{5C04DE36-097E-484E-9D0C-5045AAFDC29E}"/>
    <dgm:cxn modelId="{FD5C7BE7-3807-4EFA-BD19-064BACC0D865}" type="presOf" srcId="{94E83C58-3B59-4D47-9ED1-5A72337EB60C}" destId="{ACEEBCE7-23C8-4313-9B17-5F561BCAA246}" srcOrd="0" destOrd="0" presId="urn:microsoft.com/office/officeart/2005/8/layout/process4"/>
    <dgm:cxn modelId="{DF4274EB-5F94-4165-923A-68C86426265D}" type="presOf" srcId="{54B70097-E83A-4020-AFEE-82CA1C0ED106}" destId="{D3957337-18AA-4029-9C10-860475056AAD}" srcOrd="0" destOrd="0" presId="urn:microsoft.com/office/officeart/2005/8/layout/process4"/>
    <dgm:cxn modelId="{370DEE88-52FF-4854-9CDD-8B2355027320}" type="presOf" srcId="{53AA78B5-F080-42F7-AE73-B72EEFF7DFE3}" destId="{350F5E46-6BDF-448A-8C02-5E2A64F1C674}" srcOrd="0" destOrd="0" presId="urn:microsoft.com/office/officeart/2005/8/layout/process4"/>
    <dgm:cxn modelId="{50181CA1-3283-40EB-AD6A-35732DEE2E59}" srcId="{25DF0C7E-7585-406E-A0BD-B92752DF11CD}" destId="{94E83C58-3B59-4D47-9ED1-5A72337EB60C}" srcOrd="0" destOrd="0" parTransId="{DC33F4BB-E308-485B-BCAA-B8B43481E365}" sibTransId="{135E639C-0B9E-4CB9-A319-7E5A10814380}"/>
    <dgm:cxn modelId="{4056248C-DEEA-472B-94D3-DA7775D10A28}" type="presOf" srcId="{7C464416-85F0-42A4-A9E8-77E6FF36A01C}" destId="{BD31852D-B5E3-4BC2-93B1-06C145AED455}" srcOrd="1" destOrd="0" presId="urn:microsoft.com/office/officeart/2005/8/layout/process4"/>
    <dgm:cxn modelId="{58F786E5-CD04-46E1-B9E0-D83221EFE779}" type="presOf" srcId="{25DF0C7E-7585-406E-A0BD-B92752DF11CD}" destId="{616F1A09-D066-4A94-9B44-7C0719D365CA}" srcOrd="0" destOrd="0" presId="urn:microsoft.com/office/officeart/2005/8/layout/process4"/>
    <dgm:cxn modelId="{5BB14815-E867-4491-9F58-77D155AD527F}" srcId="{7C464416-85F0-42A4-A9E8-77E6FF36A01C}" destId="{4693443A-F7F2-420B-96BE-1E541A01BD07}" srcOrd="0" destOrd="0" parTransId="{86BA8F65-7666-4A4A-99EC-05B30A34FB5B}" sibTransId="{F27167AD-BA31-4894-97AD-ED00481E4716}"/>
    <dgm:cxn modelId="{E31A5E12-F095-48B9-9704-29974FAFFF7D}" type="presOf" srcId="{7C464416-85F0-42A4-A9E8-77E6FF36A01C}" destId="{2E74CE89-E550-4DE2-9782-CB28B93B41F9}" srcOrd="0" destOrd="0" presId="urn:microsoft.com/office/officeart/2005/8/layout/process4"/>
    <dgm:cxn modelId="{EE29AC67-D80A-41B1-9DB4-554C5EEA17AE}" srcId="{13B8CD25-72C0-4E49-A472-1C7634056D86}" destId="{7C464416-85F0-42A4-A9E8-77E6FF36A01C}" srcOrd="3" destOrd="0" parTransId="{A8846A96-F65E-4A1B-8EDF-448497B99546}" sibTransId="{32B1BA7B-8E01-4F46-8086-569DBD9FDD95}"/>
    <dgm:cxn modelId="{9AFE6C3C-84B8-4A27-9D6D-9B12DA398E0B}" srcId="{13B8CD25-72C0-4E49-A472-1C7634056D86}" destId="{25DF0C7E-7585-406E-A0BD-B92752DF11CD}" srcOrd="2" destOrd="0" parTransId="{26F2BF3A-D123-4022-A152-1319F73130AD}" sibTransId="{DBC5A1E1-3F47-4FDE-82E5-1E17B22300E2}"/>
    <dgm:cxn modelId="{E727C245-164D-412E-B4AD-73248AE72550}" srcId="{13B8CD25-72C0-4E49-A472-1C7634056D86}" destId="{53AA78B5-F080-42F7-AE73-B72EEFF7DFE3}" srcOrd="1" destOrd="0" parTransId="{68145D9D-40BA-45E3-9E8F-1EED1BA9B7FD}" sibTransId="{0262CE69-285B-49B9-B2DF-A3C161683998}"/>
    <dgm:cxn modelId="{1E28FC48-4825-45AE-8DE6-C11523260AF5}" type="presOf" srcId="{25DF0C7E-7585-406E-A0BD-B92752DF11CD}" destId="{45FD0183-2BB7-4ED2-9DE0-00480E0BDD26}" srcOrd="1" destOrd="0" presId="urn:microsoft.com/office/officeart/2005/8/layout/process4"/>
    <dgm:cxn modelId="{E8F1F0F2-FA64-4B5A-904C-6B3285DC2CC6}" type="presParOf" srcId="{98AFE844-82E1-4533-AD7D-86F6CE9D024E}" destId="{7AB72BE8-7141-449A-8315-28D7495743B0}" srcOrd="0" destOrd="0" presId="urn:microsoft.com/office/officeart/2005/8/layout/process4"/>
    <dgm:cxn modelId="{AF7F228E-5846-4B5D-B2B8-58C754A6E320}" type="presParOf" srcId="{7AB72BE8-7141-449A-8315-28D7495743B0}" destId="{2E74CE89-E550-4DE2-9782-CB28B93B41F9}" srcOrd="0" destOrd="0" presId="urn:microsoft.com/office/officeart/2005/8/layout/process4"/>
    <dgm:cxn modelId="{01E1C4CF-C974-458A-9107-F1794E5718D9}" type="presParOf" srcId="{7AB72BE8-7141-449A-8315-28D7495743B0}" destId="{BD31852D-B5E3-4BC2-93B1-06C145AED455}" srcOrd="1" destOrd="0" presId="urn:microsoft.com/office/officeart/2005/8/layout/process4"/>
    <dgm:cxn modelId="{63EB4979-91BC-4CBF-9AF1-38512C377505}" type="presParOf" srcId="{7AB72BE8-7141-449A-8315-28D7495743B0}" destId="{BC35D895-A0ED-45EC-9D7F-CB5B25B8C328}" srcOrd="2" destOrd="0" presId="urn:microsoft.com/office/officeart/2005/8/layout/process4"/>
    <dgm:cxn modelId="{259D4D83-FEE5-4286-99BA-47367A987810}" type="presParOf" srcId="{BC35D895-A0ED-45EC-9D7F-CB5B25B8C328}" destId="{80DC71F4-F912-4FD5-9A73-2BF929B00A6F}" srcOrd="0" destOrd="0" presId="urn:microsoft.com/office/officeart/2005/8/layout/process4"/>
    <dgm:cxn modelId="{23E5FD08-8E36-4515-9BB6-3A1C45AB16F0}" type="presParOf" srcId="{98AFE844-82E1-4533-AD7D-86F6CE9D024E}" destId="{C8CDAF8F-EAA6-4CAE-B8BB-889B714517E3}" srcOrd="1" destOrd="0" presId="urn:microsoft.com/office/officeart/2005/8/layout/process4"/>
    <dgm:cxn modelId="{D0169E41-CF1E-4E74-96C7-72FFC897196D}" type="presParOf" srcId="{98AFE844-82E1-4533-AD7D-86F6CE9D024E}" destId="{67D04F38-E096-4FA0-A46C-CE4ED17C423C}" srcOrd="2" destOrd="0" presId="urn:microsoft.com/office/officeart/2005/8/layout/process4"/>
    <dgm:cxn modelId="{B7A1BF5A-CA3F-4715-A9F5-BAE29DF238EC}" type="presParOf" srcId="{67D04F38-E096-4FA0-A46C-CE4ED17C423C}" destId="{616F1A09-D066-4A94-9B44-7C0719D365CA}" srcOrd="0" destOrd="0" presId="urn:microsoft.com/office/officeart/2005/8/layout/process4"/>
    <dgm:cxn modelId="{4ABF144D-AB81-467C-A4AC-7B73CD9FF8A3}" type="presParOf" srcId="{67D04F38-E096-4FA0-A46C-CE4ED17C423C}" destId="{45FD0183-2BB7-4ED2-9DE0-00480E0BDD26}" srcOrd="1" destOrd="0" presId="urn:microsoft.com/office/officeart/2005/8/layout/process4"/>
    <dgm:cxn modelId="{C5CA758E-19F7-41AC-8D79-869450A99F8E}" type="presParOf" srcId="{67D04F38-E096-4FA0-A46C-CE4ED17C423C}" destId="{7353A45E-D46E-4CE5-9B3E-343B647989A8}" srcOrd="2" destOrd="0" presId="urn:microsoft.com/office/officeart/2005/8/layout/process4"/>
    <dgm:cxn modelId="{74C3CF31-CFBF-48E9-816B-BCC8C6DB0C6D}" type="presParOf" srcId="{7353A45E-D46E-4CE5-9B3E-343B647989A8}" destId="{ACEEBCE7-23C8-4313-9B17-5F561BCAA246}" srcOrd="0" destOrd="0" presId="urn:microsoft.com/office/officeart/2005/8/layout/process4"/>
    <dgm:cxn modelId="{5B9DEB5C-D7C0-472A-8A3C-E39A797FDD64}" type="presParOf" srcId="{98AFE844-82E1-4533-AD7D-86F6CE9D024E}" destId="{C22511C2-DF00-499E-9220-7BA8BDDBE7E1}" srcOrd="3" destOrd="0" presId="urn:microsoft.com/office/officeart/2005/8/layout/process4"/>
    <dgm:cxn modelId="{0D635EEA-6CA0-4AC8-970F-B14E447C2AE8}" type="presParOf" srcId="{98AFE844-82E1-4533-AD7D-86F6CE9D024E}" destId="{0CF9A6AF-E1F2-4A99-8DEB-7C5A48E9299D}" srcOrd="4" destOrd="0" presId="urn:microsoft.com/office/officeart/2005/8/layout/process4"/>
    <dgm:cxn modelId="{AAD9D9EC-8339-4C2E-9E03-AE593BE1A0D7}" type="presParOf" srcId="{0CF9A6AF-E1F2-4A99-8DEB-7C5A48E9299D}" destId="{350F5E46-6BDF-448A-8C02-5E2A64F1C674}" srcOrd="0" destOrd="0" presId="urn:microsoft.com/office/officeart/2005/8/layout/process4"/>
    <dgm:cxn modelId="{EA797FBB-3821-4A08-A169-765AA8702F58}" type="presParOf" srcId="{98AFE844-82E1-4533-AD7D-86F6CE9D024E}" destId="{126DC921-70B0-4F1F-AC81-7E166CDB4B05}" srcOrd="5" destOrd="0" presId="urn:microsoft.com/office/officeart/2005/8/layout/process4"/>
    <dgm:cxn modelId="{E3ACBF8C-EF87-4191-9C82-CCF5422A730A}" type="presParOf" srcId="{98AFE844-82E1-4533-AD7D-86F6CE9D024E}" destId="{E3E0B847-EAE3-42DA-A228-BEE84585EDA0}" srcOrd="6" destOrd="0" presId="urn:microsoft.com/office/officeart/2005/8/layout/process4"/>
    <dgm:cxn modelId="{9F2843BA-8F9B-44CF-9394-CC2B36081504}" type="presParOf" srcId="{E3E0B847-EAE3-42DA-A228-BEE84585EDA0}" destId="{D3957337-18AA-4029-9C10-860475056A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1852D-B5E3-4BC2-93B1-06C145AED455}">
      <dsp:nvSpPr>
        <dsp:cNvPr id="0" name=""/>
        <dsp:cNvSpPr/>
      </dsp:nvSpPr>
      <dsp:spPr>
        <a:xfrm>
          <a:off x="0" y="3189478"/>
          <a:ext cx="4956175" cy="69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 is Noncompliant</a:t>
          </a:r>
          <a:endParaRPr lang="en-US" sz="1400" kern="1200" dirty="0"/>
        </a:p>
      </dsp:txBody>
      <dsp:txXfrm>
        <a:off x="0" y="3189478"/>
        <a:ext cx="4956175" cy="376801"/>
      </dsp:txXfrm>
    </dsp:sp>
    <dsp:sp modelId="{80DC71F4-F912-4FD5-9A73-2BF929B00A6F}">
      <dsp:nvSpPr>
        <dsp:cNvPr id="0" name=""/>
        <dsp:cNvSpPr/>
      </dsp:nvSpPr>
      <dsp:spPr>
        <a:xfrm>
          <a:off x="0" y="3552324"/>
          <a:ext cx="4956175" cy="3209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Supervisor redirects and gives student choices for compliance. </a:t>
          </a:r>
          <a:endParaRPr lang="en-US" sz="1200" kern="1200" dirty="0"/>
        </a:p>
      </dsp:txBody>
      <dsp:txXfrm>
        <a:off x="0" y="3552324"/>
        <a:ext cx="4956175" cy="320978"/>
      </dsp:txXfrm>
    </dsp:sp>
    <dsp:sp modelId="{45FD0183-2BB7-4ED2-9DE0-00480E0BDD26}">
      <dsp:nvSpPr>
        <dsp:cNvPr id="0" name=""/>
        <dsp:cNvSpPr/>
      </dsp:nvSpPr>
      <dsp:spPr>
        <a:xfrm rot="10800000">
          <a:off x="0" y="2126759"/>
          <a:ext cx="4956175" cy="1073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 is Compliant</a:t>
          </a:r>
          <a:endParaRPr lang="en-US" sz="1400" kern="1200" dirty="0"/>
        </a:p>
      </dsp:txBody>
      <dsp:txXfrm rot="-10800000">
        <a:off x="0" y="2126759"/>
        <a:ext cx="4956175" cy="376688"/>
      </dsp:txXfrm>
    </dsp:sp>
    <dsp:sp modelId="{ACEEBCE7-23C8-4313-9B17-5F561BCAA246}">
      <dsp:nvSpPr>
        <dsp:cNvPr id="0" name=""/>
        <dsp:cNvSpPr/>
      </dsp:nvSpPr>
      <dsp:spPr>
        <a:xfrm>
          <a:off x="0" y="2503448"/>
          <a:ext cx="4956175" cy="3208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Supervisor acknowledges cooperation (thanks or praise).</a:t>
          </a:r>
          <a:endParaRPr lang="en-US" sz="1200" kern="1200" dirty="0"/>
        </a:p>
      </dsp:txBody>
      <dsp:txXfrm>
        <a:off x="0" y="2503448"/>
        <a:ext cx="4956175" cy="320882"/>
      </dsp:txXfrm>
    </dsp:sp>
    <dsp:sp modelId="{350F5E46-6BDF-448A-8C02-5E2A64F1C674}">
      <dsp:nvSpPr>
        <dsp:cNvPr id="0" name=""/>
        <dsp:cNvSpPr/>
      </dsp:nvSpPr>
      <dsp:spPr>
        <a:xfrm rot="10800000">
          <a:off x="0" y="1064040"/>
          <a:ext cx="4956175" cy="1073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Supervisor defines problem and gives the student a direction, a correction, and/or consequence.</a:t>
          </a:r>
          <a:endParaRPr lang="en-US" sz="1400" kern="1200" dirty="0"/>
        </a:p>
      </dsp:txBody>
      <dsp:txXfrm rot="10800000">
        <a:off x="0" y="1064040"/>
        <a:ext cx="4956175" cy="697323"/>
      </dsp:txXfrm>
    </dsp:sp>
    <dsp:sp modelId="{D3957337-18AA-4029-9C10-860475056AAD}">
      <dsp:nvSpPr>
        <dsp:cNvPr id="0" name=""/>
        <dsp:cNvSpPr/>
      </dsp:nvSpPr>
      <dsp:spPr>
        <a:xfrm rot="10800000">
          <a:off x="0" y="1321"/>
          <a:ext cx="4956175" cy="10731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PROBLEM BEHAVIOR OCCURS</a:t>
          </a:r>
          <a:endParaRPr lang="en-US" sz="1800" b="1" kern="1200" dirty="0"/>
        </a:p>
      </dsp:txBody>
      <dsp:txXfrm rot="10800000">
        <a:off x="0" y="1321"/>
        <a:ext cx="4956175" cy="697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10/5/2015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10/5/2015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10/5/2015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10/5/2015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 Supervision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Non-Classroom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and Contingent Delivery of Consequences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Two-Minute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you cannot correct a problem behavior within one or two minutes, the student should be referred to another setting or staff member for processing.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534859"/>
            <a:ext cx="4956048" cy="525589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54340377"/>
              </p:ext>
            </p:extLst>
          </p:nvPr>
        </p:nvGraphicFramePr>
        <p:xfrm>
          <a:off x="6172200" y="2093119"/>
          <a:ext cx="4956175" cy="388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Directed Data-Based Decision Making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9" y="1825625"/>
            <a:ext cx="4966327" cy="40227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Administrative buy-in and support</a:t>
            </a:r>
          </a:p>
          <a:p>
            <a:r>
              <a:rPr lang="en-US" dirty="0"/>
              <a:t>Meet regularly </a:t>
            </a:r>
            <a:endParaRPr lang="en-US" dirty="0" smtClean="0"/>
          </a:p>
          <a:p>
            <a:r>
              <a:rPr lang="en-US" dirty="0" smtClean="0"/>
              <a:t>When?  Where? Who? What? Why?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9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Active Supervision?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</a:t>
            </a:r>
            <a:r>
              <a:rPr lang="en-US" dirty="0"/>
              <a:t>supervision is a </a:t>
            </a:r>
            <a:r>
              <a:rPr lang="en-US" b="1" dirty="0"/>
              <a:t>proactive</a:t>
            </a:r>
            <a:r>
              <a:rPr lang="en-US" dirty="0"/>
              <a:t> approach used in school settings to monitor a large area in order to ensure safety and </a:t>
            </a:r>
            <a:r>
              <a:rPr lang="en-US" b="1" dirty="0"/>
              <a:t>reduce problem behaviors </a:t>
            </a:r>
            <a:r>
              <a:rPr lang="en-US" dirty="0"/>
              <a:t>from occurring. </a:t>
            </a:r>
          </a:p>
          <a:p>
            <a:r>
              <a:rPr lang="en-US" dirty="0"/>
              <a:t>It is most commonly used in non-classroom settings such as the cafeteria or playground since these types of settings often have less adult direction and supervision. </a:t>
            </a:r>
          </a:p>
          <a:p>
            <a:r>
              <a:rPr lang="en-US" dirty="0"/>
              <a:t>By scanning and moving around the area while interacting with the students, staff members support and reinforce appropriate behavior and correct inappropriate behavior.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Features of Active Supervision?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</a:p>
          <a:p>
            <a:r>
              <a:rPr lang="en-US" dirty="0" smtClean="0"/>
              <a:t>Scanning</a:t>
            </a:r>
          </a:p>
          <a:p>
            <a:r>
              <a:rPr lang="en-US" dirty="0" smtClean="0"/>
              <a:t>Positive Contact</a:t>
            </a:r>
          </a:p>
          <a:p>
            <a:r>
              <a:rPr lang="en-US" dirty="0" smtClean="0"/>
              <a:t>Positive Reinforcement</a:t>
            </a:r>
          </a:p>
          <a:p>
            <a:r>
              <a:rPr lang="en-US" dirty="0" smtClean="0"/>
              <a:t>Instructional Responses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Immediate and Contingent Delivery of Aversive Consequences</a:t>
            </a:r>
          </a:p>
          <a:p>
            <a:r>
              <a:rPr lang="en-US" dirty="0" smtClean="0"/>
              <a:t>Team Directed Data-Based Decision Making and Intervention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Constant movement tends to give students the impression you are everywhere.</a:t>
            </a:r>
            <a:endParaRPr lang="en-US" dirty="0" smtClean="0"/>
          </a:p>
          <a:p>
            <a:r>
              <a:rPr lang="en-US" dirty="0" smtClean="0"/>
              <a:t>Movement should be random and </a:t>
            </a:r>
            <a:r>
              <a:rPr lang="en-US" dirty="0" err="1" smtClean="0"/>
              <a:t>unpatterned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Movement should target known problem areas, activities, and individuals.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6" y="585217"/>
            <a:ext cx="3753235" cy="5428234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4951414" cy="44895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Listen for behavior—angry voices, whining, panicked voices, authoritative commands</a:t>
            </a:r>
          </a:p>
          <a:p>
            <a:r>
              <a:rPr lang="en-US" dirty="0" smtClean="0"/>
              <a:t>Focus on as many different areas as you can.</a:t>
            </a:r>
          </a:p>
          <a:p>
            <a:r>
              <a:rPr lang="en-US" dirty="0" smtClean="0"/>
              <a:t>Recognize potential trouble spots and scan them often.</a:t>
            </a:r>
          </a:p>
          <a:p>
            <a:r>
              <a:rPr lang="en-US" dirty="0" smtClean="0"/>
              <a:t>Minimize time spent dealing with problems— “Two-Minute Rule”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609344"/>
            <a:ext cx="4954588" cy="44042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Maintain constant visual movement</a:t>
            </a:r>
          </a:p>
          <a:p>
            <a:r>
              <a:rPr lang="en-US" dirty="0"/>
              <a:t>Look at students’ behaviors not just the games, clothes, etc.</a:t>
            </a:r>
          </a:p>
          <a:p>
            <a:r>
              <a:rPr lang="en-US" dirty="0"/>
              <a:t>Identify and pay attention to behaviors the precede misbehavior—games breaking up for no reason, angry gesturing, scared looks, someone running away from a group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Contact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3" y="2304288"/>
            <a:ext cx="5529337" cy="292632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 the same as positive reinforcement</a:t>
            </a:r>
          </a:p>
          <a:p>
            <a:r>
              <a:rPr lang="en-US" dirty="0" smtClean="0"/>
              <a:t>Friendly, helpful, open demeanor</a:t>
            </a:r>
          </a:p>
          <a:p>
            <a:r>
              <a:rPr lang="en-US" dirty="0" smtClean="0"/>
              <a:t>Proactive, non-contingent</a:t>
            </a:r>
          </a:p>
          <a:p>
            <a:r>
              <a:rPr lang="en-US" dirty="0" smtClean="0"/>
              <a:t>High rate of delivery</a:t>
            </a:r>
          </a:p>
          <a:p>
            <a:r>
              <a:rPr lang="en-US" dirty="0" smtClean="0"/>
              <a:t>Goal is to build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Reinforcement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Immediate</a:t>
            </a:r>
          </a:p>
          <a:p>
            <a:r>
              <a:rPr lang="en-US" dirty="0" smtClean="0"/>
              <a:t>Contingent on behavior</a:t>
            </a:r>
          </a:p>
          <a:p>
            <a:r>
              <a:rPr lang="en-US" dirty="0" smtClean="0"/>
              <a:t>Consistent</a:t>
            </a:r>
          </a:p>
          <a:p>
            <a:r>
              <a:rPr lang="en-US" dirty="0" smtClean="0"/>
              <a:t>High rate</a:t>
            </a:r>
          </a:p>
          <a:p>
            <a:r>
              <a:rPr lang="en-US" dirty="0" smtClean="0"/>
              <a:t>Goal is to change behavior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0"/>
            <a:ext cx="6093033" cy="4035048"/>
          </a:xfr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Responses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Immediate</a:t>
            </a:r>
          </a:p>
          <a:p>
            <a:r>
              <a:rPr lang="en-US" dirty="0" smtClean="0"/>
              <a:t>Contingent on behavior</a:t>
            </a:r>
          </a:p>
          <a:p>
            <a:r>
              <a:rPr lang="en-US" dirty="0" err="1" smtClean="0"/>
              <a:t>Nonpersonal</a:t>
            </a:r>
            <a:r>
              <a:rPr lang="en-US" dirty="0" smtClean="0"/>
              <a:t>, calm tone of voice</a:t>
            </a:r>
          </a:p>
          <a:p>
            <a:r>
              <a:rPr lang="en-US" dirty="0" smtClean="0"/>
              <a:t>Specific to behavior</a:t>
            </a:r>
          </a:p>
          <a:p>
            <a:r>
              <a:rPr lang="en-US" dirty="0" smtClean="0"/>
              <a:t>Consistent across staff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4951414" cy="4974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Systematic  </a:t>
            </a:r>
          </a:p>
          <a:p>
            <a:pPr lvl="1"/>
            <a:r>
              <a:rPr lang="en-US" dirty="0" smtClean="0"/>
              <a:t>Pre-correction—reminding, prompting </a:t>
            </a:r>
          </a:p>
          <a:p>
            <a:pPr lvl="1"/>
            <a:r>
              <a:rPr lang="en-US" dirty="0" smtClean="0"/>
              <a:t>Correction—define the behavior students must exhibit</a:t>
            </a:r>
          </a:p>
          <a:p>
            <a:pPr lvl="1"/>
            <a:r>
              <a:rPr lang="en-US" dirty="0" smtClean="0"/>
              <a:t>Model—demonstrate the expected behavior </a:t>
            </a:r>
          </a:p>
          <a:p>
            <a:pPr lvl="1"/>
            <a:r>
              <a:rPr lang="en-US" dirty="0" smtClean="0"/>
              <a:t>Practice—ask them to show you the appropriate behavior </a:t>
            </a:r>
          </a:p>
          <a:p>
            <a:pPr lvl="1"/>
            <a:r>
              <a:rPr lang="en-US" dirty="0" smtClean="0"/>
              <a:t>Test—watch for correct usage next time and acknowledge</a:t>
            </a:r>
          </a:p>
          <a:p>
            <a:pPr lvl="1"/>
            <a:r>
              <a:rPr lang="en-US" dirty="0" smtClean="0"/>
              <a:t>Reteach—some students require more than one exposure to the skill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and Contingent Delivery of Consequences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537781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9848" y="2218945"/>
            <a:ext cx="4956048" cy="3762756"/>
          </a:xfrm>
        </p:spPr>
        <p:txBody>
          <a:bodyPr/>
          <a:lstStyle/>
          <a:p>
            <a:r>
              <a:rPr lang="en-US" dirty="0" smtClean="0"/>
              <a:t>Neutral, business-like demeanor</a:t>
            </a:r>
          </a:p>
          <a:p>
            <a:r>
              <a:rPr lang="en-US" dirty="0" smtClean="0"/>
              <a:t>Non-argumentative, non-critical</a:t>
            </a:r>
          </a:p>
          <a:p>
            <a:r>
              <a:rPr lang="en-US" dirty="0" smtClean="0"/>
              <a:t>Consistent</a:t>
            </a:r>
          </a:p>
          <a:p>
            <a:r>
              <a:rPr lang="en-US" dirty="0" smtClean="0"/>
              <a:t>Fair, non-arbitrary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537781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218944"/>
            <a:ext cx="4956048" cy="424281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Take the student aside.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what you saw.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Ask the student state the expected behavior.  If they can’t or won’t, then state the expected behavior.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student choices for correcting the problem behavior.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the school-prescribed consequence.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Apply the consequence immediately or as soon as possible.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510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Nature Illustration 16x9</vt:lpstr>
      <vt:lpstr>Active Supervision</vt:lpstr>
      <vt:lpstr>What Is Active Supervision?</vt:lpstr>
      <vt:lpstr>What Are the Features of Active Supervision?</vt:lpstr>
      <vt:lpstr>Movement</vt:lpstr>
      <vt:lpstr>Scanning</vt:lpstr>
      <vt:lpstr>Positive Contact</vt:lpstr>
      <vt:lpstr>Positive Reinforcement</vt:lpstr>
      <vt:lpstr>Instructional Responses</vt:lpstr>
      <vt:lpstr>Immediate and Contingent Delivery of Consequences</vt:lpstr>
      <vt:lpstr>Immediate and Contingent Delivery of Consequences</vt:lpstr>
      <vt:lpstr>Team Directed Data-Based Decision Making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2015-10-05T17:36:45Z</dcterms:created>
  <dcterms:modified xsi:type="dcterms:W3CDTF">2015-10-05T22:20:24Z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